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143000" y="1219200"/>
            <a:ext cx="3429000" cy="1905000"/>
            <a:chOff x="1371600" y="1219200"/>
            <a:chExt cx="6019800" cy="2590800"/>
          </a:xfrm>
        </p:grpSpPr>
        <p:grpSp>
          <p:nvGrpSpPr>
            <p:cNvPr id="34" name="Group 33"/>
            <p:cNvGrpSpPr/>
            <p:nvPr/>
          </p:nvGrpSpPr>
          <p:grpSpPr>
            <a:xfrm>
              <a:off x="1524000" y="2057400"/>
              <a:ext cx="2209800" cy="1752600"/>
              <a:chOff x="1524000" y="2057400"/>
              <a:chExt cx="2209800" cy="17526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524000" y="2057400"/>
                <a:ext cx="2209800" cy="17526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5-Point Star 2"/>
              <p:cNvSpPr/>
              <p:nvPr/>
            </p:nvSpPr>
            <p:spPr>
              <a:xfrm>
                <a:off x="1524000" y="20574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4" name="5-Point Star 3"/>
              <p:cNvSpPr/>
              <p:nvPr/>
            </p:nvSpPr>
            <p:spPr>
              <a:xfrm>
                <a:off x="1981200" y="2057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5-Point Star 4"/>
              <p:cNvSpPr/>
              <p:nvPr/>
            </p:nvSpPr>
            <p:spPr>
              <a:xfrm>
                <a:off x="2438400" y="2057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5-Point Star 5"/>
              <p:cNvSpPr/>
              <p:nvPr/>
            </p:nvSpPr>
            <p:spPr>
              <a:xfrm>
                <a:off x="2895600" y="2057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5-Point Star 6"/>
              <p:cNvSpPr/>
              <p:nvPr/>
            </p:nvSpPr>
            <p:spPr>
              <a:xfrm>
                <a:off x="3352800" y="2057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1524000" y="26670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1981200" y="2667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1524000" y="32766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1981200" y="32766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5-Point Star 11"/>
              <p:cNvSpPr/>
              <p:nvPr/>
            </p:nvSpPr>
            <p:spPr>
              <a:xfrm>
                <a:off x="2438400" y="2667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2895600" y="2667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2438400" y="32766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3352800" y="2667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3352800" y="32766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" name="5-Point Star 16"/>
              <p:cNvSpPr/>
              <p:nvPr/>
            </p:nvSpPr>
            <p:spPr>
              <a:xfrm>
                <a:off x="2895600" y="32766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038600" y="2057400"/>
              <a:ext cx="2209800" cy="1752600"/>
              <a:chOff x="4724400" y="2209800"/>
              <a:chExt cx="2209800" cy="17526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724400" y="2209800"/>
                <a:ext cx="2209800" cy="17526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4724400" y="22098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5181600" y="22098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5638800" y="22098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6096000" y="22098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6553200" y="2209800"/>
                <a:ext cx="381000" cy="457200"/>
              </a:xfrm>
              <a:prstGeom prst="star5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5-Point Star 23"/>
              <p:cNvSpPr/>
              <p:nvPr/>
            </p:nvSpPr>
            <p:spPr>
              <a:xfrm>
                <a:off x="4724400" y="2819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5" name="5-Point Star 24"/>
              <p:cNvSpPr/>
              <p:nvPr/>
            </p:nvSpPr>
            <p:spPr>
              <a:xfrm>
                <a:off x="5181600" y="2819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5-Point Star 25"/>
              <p:cNvSpPr/>
              <p:nvPr/>
            </p:nvSpPr>
            <p:spPr>
              <a:xfrm>
                <a:off x="4724400" y="3429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5-Point Star 26"/>
              <p:cNvSpPr/>
              <p:nvPr/>
            </p:nvSpPr>
            <p:spPr>
              <a:xfrm>
                <a:off x="5181600" y="3429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" name="5-Point Star 27"/>
              <p:cNvSpPr/>
              <p:nvPr/>
            </p:nvSpPr>
            <p:spPr>
              <a:xfrm>
                <a:off x="5638800" y="2819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5-Point Star 28"/>
              <p:cNvSpPr/>
              <p:nvPr/>
            </p:nvSpPr>
            <p:spPr>
              <a:xfrm>
                <a:off x="6096000" y="2819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0" name="5-Point Star 29"/>
              <p:cNvSpPr/>
              <p:nvPr/>
            </p:nvSpPr>
            <p:spPr>
              <a:xfrm>
                <a:off x="5638800" y="3429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1" name="5-Point Star 30"/>
              <p:cNvSpPr/>
              <p:nvPr/>
            </p:nvSpPr>
            <p:spPr>
              <a:xfrm>
                <a:off x="6553200" y="28194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2" name="5-Point Star 31"/>
              <p:cNvSpPr/>
              <p:nvPr/>
            </p:nvSpPr>
            <p:spPr>
              <a:xfrm>
                <a:off x="6553200" y="3429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3" name="5-Point Star 32"/>
              <p:cNvSpPr/>
              <p:nvPr/>
            </p:nvSpPr>
            <p:spPr>
              <a:xfrm>
                <a:off x="6096000" y="3429000"/>
                <a:ext cx="381000" cy="4572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371600" y="1219200"/>
              <a:ext cx="6019800" cy="795295"/>
              <a:chOff x="1447800" y="304800"/>
              <a:chExt cx="6019800" cy="79529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447800" y="304800"/>
                <a:ext cx="6019800" cy="795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>
                    <a:latin typeface=".VnAvant" pitchFamily="34" charset="0"/>
                  </a:rPr>
                  <a:t>H×nh</a:t>
                </a:r>
                <a:r>
                  <a:rPr lang="en-US" sz="1400" dirty="0" smtClean="0">
                    <a:latin typeface=".VnAvant" pitchFamily="34" charset="0"/>
                  </a:rPr>
                  <a:t> </a:t>
                </a:r>
                <a:r>
                  <a:rPr lang="en-US" sz="1400" dirty="0" err="1" smtClean="0">
                    <a:latin typeface=".VnAvant" pitchFamily="34" charset="0"/>
                  </a:rPr>
                  <a:t>nµo</a:t>
                </a:r>
                <a:r>
                  <a:rPr lang="en-US" sz="1400" dirty="0" smtClean="0">
                    <a:latin typeface=".VnAvant" pitchFamily="34" charset="0"/>
                  </a:rPr>
                  <a:t> ®· t« </a:t>
                </a:r>
                <a:r>
                  <a:rPr lang="en-US" sz="1400" dirty="0" err="1" smtClean="0">
                    <a:latin typeface=".VnAvant" pitchFamily="34" charset="0"/>
                  </a:rPr>
                  <a:t>mµu</a:t>
                </a:r>
                <a:r>
                  <a:rPr lang="en-US" sz="1400" dirty="0" smtClean="0">
                    <a:latin typeface=".VnAvant" pitchFamily="34" charset="0"/>
                  </a:rPr>
                  <a:t>   1   </a:t>
                </a:r>
                <a:r>
                  <a:rPr lang="en-US" sz="1400" dirty="0" err="1" smtClean="0">
                    <a:latin typeface=".VnAvant" pitchFamily="34" charset="0"/>
                  </a:rPr>
                  <a:t>sè</a:t>
                </a:r>
                <a:r>
                  <a:rPr lang="en-US" sz="1400" dirty="0" smtClean="0">
                    <a:latin typeface=".VnAvant" pitchFamily="34" charset="0"/>
                  </a:rPr>
                  <a:t> </a:t>
                </a:r>
                <a:r>
                  <a:rPr lang="en-US" sz="1400" dirty="0" err="1" smtClean="0">
                    <a:latin typeface=".VnAvant" pitchFamily="34" charset="0"/>
                  </a:rPr>
                  <a:t>ng«i</a:t>
                </a:r>
                <a:r>
                  <a:rPr lang="en-US" sz="1400" dirty="0" smtClean="0">
                    <a:latin typeface=".VnAvant" pitchFamily="34" charset="0"/>
                  </a:rPr>
                  <a:t> </a:t>
                </a:r>
                <a:r>
                  <a:rPr lang="en-US" sz="1400" dirty="0" err="1" smtClean="0">
                    <a:latin typeface=".VnAvant" pitchFamily="34" charset="0"/>
                  </a:rPr>
                  <a:t>sao</a:t>
                </a:r>
                <a:r>
                  <a:rPr lang="en-US" sz="1400" dirty="0" smtClean="0">
                    <a:latin typeface=".VnAvant" pitchFamily="34" charset="0"/>
                  </a:rPr>
                  <a:t>?</a:t>
                </a:r>
              </a:p>
              <a:p>
                <a:r>
                  <a:rPr lang="en-US" dirty="0" smtClean="0">
                    <a:latin typeface=".VnAvant" pitchFamily="34" charset="0"/>
                  </a:rPr>
                  <a:t> </a:t>
                </a:r>
                <a:r>
                  <a:rPr lang="en-US" dirty="0" smtClean="0">
                    <a:latin typeface=".VnAvant" pitchFamily="34" charset="0"/>
                  </a:rPr>
                  <a:t>                             </a:t>
                </a:r>
                <a:r>
                  <a:rPr lang="en-US" sz="1400" dirty="0" smtClean="0">
                    <a:latin typeface=".VnAvant" pitchFamily="34" charset="0"/>
                  </a:rPr>
                  <a:t>5</a:t>
                </a:r>
                <a:endParaRPr lang="en-US" sz="1400" dirty="0">
                  <a:latin typeface=".VnAvant" pitchFamily="34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4916205" y="673326"/>
                <a:ext cx="228601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huyen</cp:lastModifiedBy>
  <cp:revision>4</cp:revision>
  <dcterms:created xsi:type="dcterms:W3CDTF">2006-08-16T00:00:00Z</dcterms:created>
  <dcterms:modified xsi:type="dcterms:W3CDTF">2011-02-16T15:01:09Z</dcterms:modified>
</cp:coreProperties>
</file>